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77" d="100"/>
          <a:sy n="77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949B02-0EB6-404D-9CC4-C398B2FF8C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Thema</a:t>
            </a:r>
            <a:r>
              <a:rPr lang="en-US" dirty="0"/>
              <a:t> 2 </a:t>
            </a:r>
            <a:br>
              <a:rPr lang="en-US" dirty="0"/>
            </a:br>
            <a:r>
              <a:rPr lang="en-US" dirty="0" err="1"/>
              <a:t>basisstof</a:t>
            </a:r>
            <a:r>
              <a:rPr lang="en-US" dirty="0"/>
              <a:t> 8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1668E0D-0821-451C-B8CF-CE80877C3D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Biologie</a:t>
            </a:r>
            <a:r>
              <a:rPr lang="en-US" dirty="0"/>
              <a:t> </a:t>
            </a:r>
            <a:r>
              <a:rPr lang="en-US" dirty="0" err="1"/>
              <a:t>klas</a:t>
            </a:r>
            <a:r>
              <a:rPr lang="en-US" dirty="0"/>
              <a:t> 3</a:t>
            </a:r>
          </a:p>
          <a:p>
            <a:r>
              <a:rPr lang="en-US" dirty="0" err="1"/>
              <a:t>Vmbo-gt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3856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3B310A-6ABD-40C0-B357-41AC8C2EB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nuvaring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91AF7F-ABD0-460B-983A-7AB47C919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20983"/>
            <a:ext cx="10178322" cy="4258610"/>
          </a:xfrm>
        </p:spPr>
        <p:txBody>
          <a:bodyPr/>
          <a:lstStyle/>
          <a:p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inbrengen</a:t>
            </a:r>
            <a:endParaRPr lang="en-US" dirty="0"/>
          </a:p>
          <a:p>
            <a:r>
              <a:rPr lang="en-US" dirty="0" err="1"/>
              <a:t>Beschermt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zwangerschap</a:t>
            </a:r>
            <a:endParaRPr lang="en-US" dirty="0"/>
          </a:p>
          <a:p>
            <a:r>
              <a:rPr lang="en-US" dirty="0" err="1"/>
              <a:t>Blijft</a:t>
            </a:r>
            <a:r>
              <a:rPr lang="en-US" dirty="0"/>
              <a:t> 3 </a:t>
            </a:r>
            <a:r>
              <a:rPr lang="en-US" dirty="0" err="1"/>
              <a:t>weken</a:t>
            </a:r>
            <a:r>
              <a:rPr lang="en-US" dirty="0"/>
              <a:t> </a:t>
            </a:r>
            <a:r>
              <a:rPr lang="en-US" dirty="0" err="1"/>
              <a:t>zitten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58B4B6-368F-4C4D-87CB-2B2C82A03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3514725"/>
            <a:ext cx="111633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9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C5317-B40D-4D68-87F8-E6258E38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spraaltje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A6DFEB-B09B-4947-B2C6-66EC4D1EB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Zit in de </a:t>
            </a:r>
            <a:r>
              <a:rPr lang="en-US" dirty="0" err="1"/>
              <a:t>baarmoeder</a:t>
            </a:r>
            <a:endParaRPr lang="en-US" dirty="0"/>
          </a:p>
          <a:p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hoormonen</a:t>
            </a:r>
            <a:r>
              <a:rPr lang="en-US" dirty="0"/>
              <a:t> </a:t>
            </a:r>
            <a:r>
              <a:rPr lang="en-US" dirty="0" err="1"/>
              <a:t>af</a:t>
            </a:r>
            <a:endParaRPr lang="en-US" dirty="0"/>
          </a:p>
          <a:p>
            <a:r>
              <a:rPr lang="en-US" dirty="0" err="1"/>
              <a:t>Werkt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5 </a:t>
            </a:r>
            <a:r>
              <a:rPr lang="en-US" dirty="0" err="1"/>
              <a:t>jaar</a:t>
            </a:r>
            <a:r>
              <a:rPr lang="en-US" dirty="0"/>
              <a:t> 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F52B13-3F3C-4632-BF71-B741FF2E4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313" y="1332065"/>
            <a:ext cx="46482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02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4485C-3134-4978-8C0D-75F9A65F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sterilisatie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AEBD201-6EDC-4631-823C-0D4E174D2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9454" y="2286000"/>
            <a:ext cx="5402041" cy="3594100"/>
          </a:xfrm>
        </p:spPr>
      </p:pic>
    </p:spTree>
    <p:extLst>
      <p:ext uri="{BB962C8B-B14F-4D97-AF65-F5344CB8AC3E}">
        <p14:creationId xmlns:p14="http://schemas.microsoft.com/office/powerpoint/2010/main" val="386483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45E2E-0394-4C95-8FA3-D30DDC9D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Steriliatie</a:t>
            </a:r>
            <a:r>
              <a:rPr lang="en-US" dirty="0"/>
              <a:t> vrouw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E117A21-2DF9-4509-AF41-BBFF11CDB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776" y="2286000"/>
            <a:ext cx="9247398" cy="3594100"/>
          </a:xfrm>
        </p:spPr>
      </p:pic>
    </p:spTree>
    <p:extLst>
      <p:ext uri="{BB962C8B-B14F-4D97-AF65-F5344CB8AC3E}">
        <p14:creationId xmlns:p14="http://schemas.microsoft.com/office/powerpoint/2010/main" val="163446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EB90C-0742-44A2-9CF5-F2383FEE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Morning after-</a:t>
            </a:r>
            <a:r>
              <a:rPr lang="en-US" dirty="0" err="1"/>
              <a:t>pil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7535C8-22CF-461B-BFCD-B48DD9E11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Alleen</a:t>
            </a:r>
            <a:r>
              <a:rPr lang="en-US" dirty="0"/>
              <a:t> in </a:t>
            </a:r>
            <a:r>
              <a:rPr lang="en-US" dirty="0" err="1"/>
              <a:t>noodgevallen</a:t>
            </a:r>
            <a:endParaRPr lang="en-US" dirty="0"/>
          </a:p>
          <a:p>
            <a:r>
              <a:rPr lang="en-US" dirty="0" err="1"/>
              <a:t>Als</a:t>
            </a:r>
            <a:r>
              <a:rPr lang="en-US" dirty="0"/>
              <a:t> er </a:t>
            </a:r>
            <a:r>
              <a:rPr lang="en-US" dirty="0" err="1"/>
              <a:t>iets</a:t>
            </a:r>
            <a:r>
              <a:rPr lang="en-US" dirty="0"/>
              <a:t> mis is </a:t>
            </a:r>
            <a:r>
              <a:rPr lang="en-US" dirty="0" err="1"/>
              <a:t>gegaan</a:t>
            </a:r>
            <a:r>
              <a:rPr lang="en-US" dirty="0"/>
              <a:t> of </a:t>
            </a:r>
            <a:r>
              <a:rPr lang="en-US" dirty="0" err="1"/>
              <a:t>niks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 is</a:t>
            </a:r>
          </a:p>
          <a:p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pil</a:t>
            </a:r>
            <a:r>
              <a:rPr lang="en-US" dirty="0"/>
              <a:t> </a:t>
            </a:r>
            <a:r>
              <a:rPr lang="en-US" dirty="0" err="1"/>
              <a:t>bevat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hormone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/>
              <a:t>bijwerkingen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906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4AC57-5CE9-4F15-9D12-E918ABFD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geboorteregeling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58872A-21E0-4093-AB84-D0EC856C1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Als</a:t>
            </a:r>
            <a:r>
              <a:rPr lang="en-US" dirty="0"/>
              <a:t> je </a:t>
            </a:r>
            <a:r>
              <a:rPr lang="en-US" dirty="0" err="1"/>
              <a:t>seks</a:t>
            </a:r>
            <a:r>
              <a:rPr lang="en-US" dirty="0"/>
              <a:t> wilt </a:t>
            </a:r>
            <a:r>
              <a:rPr lang="en-US" dirty="0" err="1"/>
              <a:t>hebben</a:t>
            </a:r>
            <a:r>
              <a:rPr lang="en-US" dirty="0"/>
              <a:t> maar </a:t>
            </a:r>
            <a:r>
              <a:rPr lang="en-US" dirty="0" err="1"/>
              <a:t>niet</a:t>
            </a:r>
            <a:r>
              <a:rPr lang="en-US" dirty="0"/>
              <a:t> zwinger wilt </a:t>
            </a:r>
            <a:r>
              <a:rPr lang="en-US" dirty="0" err="1"/>
              <a:t>worden</a:t>
            </a:r>
            <a:r>
              <a:rPr lang="en-US" dirty="0"/>
              <a:t>, </a:t>
            </a:r>
            <a:r>
              <a:rPr lang="en-US" dirty="0" err="1"/>
              <a:t>kun</a:t>
            </a:r>
            <a:r>
              <a:rPr lang="en-US" dirty="0"/>
              <a:t> je </a:t>
            </a: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van </a:t>
            </a:r>
            <a:r>
              <a:rPr lang="en-US" dirty="0" err="1"/>
              <a:t>antoconseptie</a:t>
            </a:r>
            <a:r>
              <a:rPr lang="en-US" dirty="0"/>
              <a:t> of </a:t>
            </a:r>
            <a:r>
              <a:rPr lang="en-US" dirty="0" err="1"/>
              <a:t>voorbehoedmiddelen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6312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1D678-8226-4D1C-97CB-03A4431F8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Periodieken</a:t>
            </a:r>
            <a:r>
              <a:rPr lang="en-US" dirty="0"/>
              <a:t> </a:t>
            </a:r>
            <a:r>
              <a:rPr lang="en-US" dirty="0" err="1"/>
              <a:t>onthouding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4227F8-D893-4D93-BE79-CB1F51488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onbetrouwlijke</a:t>
            </a:r>
            <a:r>
              <a:rPr lang="en-US" dirty="0"/>
              <a:t> </a:t>
            </a:r>
            <a:r>
              <a:rPr lang="en-US" dirty="0" err="1"/>
              <a:t>methode</a:t>
            </a:r>
            <a:r>
              <a:rPr lang="en-US" dirty="0"/>
              <a:t> </a:t>
            </a:r>
            <a:r>
              <a:rPr lang="en-US" dirty="0" err="1"/>
              <a:t>kijk</a:t>
            </a:r>
            <a:r>
              <a:rPr lang="en-US" dirty="0"/>
              <a:t> je </a:t>
            </a:r>
            <a:r>
              <a:rPr lang="en-US" dirty="0" err="1"/>
              <a:t>waneer</a:t>
            </a:r>
            <a:r>
              <a:rPr lang="en-US" dirty="0"/>
              <a:t> je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mensturuatie</a:t>
            </a:r>
            <a:r>
              <a:rPr lang="en-US" dirty="0"/>
              <a:t> </a:t>
            </a:r>
            <a:r>
              <a:rPr lang="en-US" dirty="0" err="1"/>
              <a:t>hebt</a:t>
            </a:r>
            <a:r>
              <a:rPr lang="en-US" dirty="0"/>
              <a:t> </a:t>
            </a:r>
            <a:r>
              <a:rPr lang="en-US" dirty="0" err="1"/>
              <a:t>gehad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je zo </a:t>
            </a:r>
            <a:r>
              <a:rPr lang="en-US" dirty="0" err="1"/>
              <a:t>bereken</a:t>
            </a:r>
            <a:r>
              <a:rPr lang="en-US" dirty="0"/>
              <a:t> </a:t>
            </a:r>
            <a:r>
              <a:rPr lang="en-US" dirty="0" err="1"/>
              <a:t>waneer</a:t>
            </a:r>
            <a:r>
              <a:rPr lang="en-US" dirty="0"/>
              <a:t> de </a:t>
            </a:r>
            <a:r>
              <a:rPr lang="en-US" dirty="0" err="1"/>
              <a:t>ovulatie</a:t>
            </a:r>
            <a:r>
              <a:rPr lang="en-US" dirty="0"/>
              <a:t> 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zijn</a:t>
            </a:r>
            <a:endParaRPr lang="en-US" dirty="0"/>
          </a:p>
          <a:p>
            <a:r>
              <a:rPr lang="en-US" dirty="0"/>
              <a:t>Je </a:t>
            </a:r>
            <a:r>
              <a:rPr lang="en-US" dirty="0" err="1"/>
              <a:t>hebt</a:t>
            </a:r>
            <a:r>
              <a:rPr lang="en-US" dirty="0"/>
              <a:t> dan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seks</a:t>
            </a:r>
            <a:r>
              <a:rPr lang="en-US" dirty="0"/>
              <a:t> </a:t>
            </a:r>
            <a:r>
              <a:rPr lang="en-US" dirty="0" err="1"/>
              <a:t>tijdens</a:t>
            </a:r>
            <a:r>
              <a:rPr lang="en-US" dirty="0"/>
              <a:t> die </a:t>
            </a:r>
            <a:r>
              <a:rPr lang="en-US" dirty="0" err="1"/>
              <a:t>dagen</a:t>
            </a:r>
            <a:endParaRPr lang="en-US" dirty="0"/>
          </a:p>
          <a:p>
            <a:r>
              <a:rPr lang="en-US" dirty="0" err="1"/>
              <a:t>Waarom</a:t>
            </a:r>
            <a:r>
              <a:rPr lang="en-US" dirty="0"/>
              <a:t> is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onbetrouwbaar</a:t>
            </a:r>
            <a:r>
              <a:rPr lang="en-US" dirty="0"/>
              <a:t>?</a:t>
            </a:r>
          </a:p>
          <a:p>
            <a:r>
              <a:rPr lang="en-US" dirty="0"/>
              <a:t>De </a:t>
            </a:r>
            <a:r>
              <a:rPr lang="en-US" dirty="0" err="1"/>
              <a:t>menstruatie</a:t>
            </a:r>
            <a:r>
              <a:rPr lang="en-US" dirty="0"/>
              <a:t> </a:t>
            </a:r>
            <a:r>
              <a:rPr lang="en-US" dirty="0" err="1"/>
              <a:t>cyclus</a:t>
            </a:r>
            <a:r>
              <a:rPr lang="en-US" dirty="0"/>
              <a:t> is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anders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559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369B0-C150-4F57-8EE6-43C0B16A6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</a:t>
            </a:r>
            <a:r>
              <a:rPr lang="en-US" dirty="0"/>
              <a:t> het </a:t>
            </a:r>
            <a:r>
              <a:rPr lang="en-US" dirty="0" err="1"/>
              <a:t>zingen</a:t>
            </a:r>
            <a:r>
              <a:rPr lang="en-US" dirty="0"/>
              <a:t> de </a:t>
            </a:r>
            <a:r>
              <a:rPr lang="en-US" dirty="0" err="1"/>
              <a:t>kerk</a:t>
            </a:r>
            <a:r>
              <a:rPr lang="en-US" dirty="0"/>
              <a:t> </a:t>
            </a:r>
            <a:r>
              <a:rPr lang="en-US" dirty="0" err="1"/>
              <a:t>uit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9F53D9-6D12-4A76-9887-AEE66846A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Als</a:t>
            </a:r>
            <a:r>
              <a:rPr lang="en-US" dirty="0"/>
              <a:t> je man </a:t>
            </a:r>
            <a:r>
              <a:rPr lang="en-US" dirty="0" err="1"/>
              <a:t>voelt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‘</a:t>
            </a:r>
            <a:r>
              <a:rPr lang="en-US" dirty="0" err="1"/>
              <a:t>komen</a:t>
            </a:r>
            <a:r>
              <a:rPr lang="en-US" dirty="0"/>
              <a:t>’ </a:t>
            </a:r>
            <a:r>
              <a:rPr lang="en-US" dirty="0" err="1"/>
              <a:t>trekt</a:t>
            </a:r>
            <a:r>
              <a:rPr lang="en-US" dirty="0"/>
              <a:t> </a:t>
            </a:r>
            <a:r>
              <a:rPr lang="en-US" dirty="0" err="1"/>
              <a:t>hij</a:t>
            </a:r>
            <a:r>
              <a:rPr lang="en-US" dirty="0"/>
              <a:t> de penis </a:t>
            </a:r>
            <a:r>
              <a:rPr lang="en-US" dirty="0" err="1"/>
              <a:t>uit</a:t>
            </a:r>
            <a:r>
              <a:rPr lang="en-US" dirty="0"/>
              <a:t> de vagina</a:t>
            </a:r>
          </a:p>
          <a:p>
            <a:r>
              <a:rPr lang="en-US" dirty="0" err="1"/>
              <a:t>Waarom</a:t>
            </a:r>
            <a:r>
              <a:rPr lang="en-US" dirty="0"/>
              <a:t> is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onbetrouwlijke</a:t>
            </a:r>
            <a:r>
              <a:rPr lang="en-US" dirty="0"/>
              <a:t> </a:t>
            </a:r>
            <a:r>
              <a:rPr lang="en-US" dirty="0" err="1"/>
              <a:t>methode</a:t>
            </a:r>
            <a:r>
              <a:rPr lang="en-US" dirty="0"/>
              <a:t>?</a:t>
            </a:r>
          </a:p>
          <a:p>
            <a:r>
              <a:rPr lang="en-US" dirty="0"/>
              <a:t>Het </a:t>
            </a:r>
            <a:r>
              <a:rPr lang="en-US" dirty="0" err="1"/>
              <a:t>voorvocht</a:t>
            </a:r>
            <a:r>
              <a:rPr lang="en-US" dirty="0"/>
              <a:t> (</a:t>
            </a:r>
            <a:r>
              <a:rPr lang="en-US" dirty="0" err="1"/>
              <a:t>vocht</a:t>
            </a:r>
            <a:r>
              <a:rPr lang="en-US" dirty="0"/>
              <a:t> wat </a:t>
            </a:r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seks</a:t>
            </a:r>
            <a:r>
              <a:rPr lang="en-US" dirty="0"/>
              <a:t>)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zaadcellen</a:t>
            </a:r>
            <a:r>
              <a:rPr lang="en-US" dirty="0"/>
              <a:t> </a:t>
            </a:r>
            <a:r>
              <a:rPr lang="en-US" dirty="0" err="1"/>
              <a:t>bevatten</a:t>
            </a:r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 het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natuurlijk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man er even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denkt</a:t>
            </a:r>
            <a:endParaRPr lang="en-US" dirty="0"/>
          </a:p>
          <a:p>
            <a:r>
              <a:rPr lang="en-US" dirty="0"/>
              <a:t>Wat n </a:t>
            </a:r>
            <a:r>
              <a:rPr lang="en-US" dirty="0" err="1"/>
              <a:t>sukkel</a:t>
            </a:r>
            <a:r>
              <a:rPr lang="en-US" dirty="0"/>
              <a:t> dan he</a:t>
            </a:r>
          </a:p>
          <a:p>
            <a:pPr marL="0" indent="0">
              <a:buNone/>
            </a:pP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60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CC308-5D89-42C2-BB9F-42686A076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condoom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CB320C-1FFA-446B-BBC6-912BE9C58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Het condom</a:t>
            </a:r>
          </a:p>
          <a:p>
            <a:r>
              <a:rPr lang="en-US" dirty="0" err="1"/>
              <a:t>Vrouwen</a:t>
            </a:r>
            <a:r>
              <a:rPr lang="en-US" dirty="0"/>
              <a:t> </a:t>
            </a:r>
            <a:r>
              <a:rPr lang="en-US" dirty="0" err="1"/>
              <a:t>condoom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mannen</a:t>
            </a:r>
            <a:r>
              <a:rPr lang="en-US" dirty="0"/>
              <a:t> </a:t>
            </a:r>
            <a:r>
              <a:rPr lang="en-US" dirty="0" err="1"/>
              <a:t>condoom</a:t>
            </a:r>
            <a:r>
              <a:rPr lang="en-US" dirty="0"/>
              <a:t> </a:t>
            </a:r>
          </a:p>
          <a:p>
            <a:r>
              <a:rPr lang="en-US" dirty="0"/>
              <a:t>Het </a:t>
            </a:r>
            <a:r>
              <a:rPr lang="en-US" dirty="0" err="1"/>
              <a:t>meeste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 het </a:t>
            </a:r>
            <a:r>
              <a:rPr lang="en-US" dirty="0" err="1"/>
              <a:t>mannen</a:t>
            </a:r>
            <a:r>
              <a:rPr lang="en-US" dirty="0"/>
              <a:t> </a:t>
            </a:r>
            <a:r>
              <a:rPr lang="en-US" dirty="0" err="1"/>
              <a:t>condoom</a:t>
            </a:r>
            <a:endParaRPr lang="en-US" dirty="0"/>
          </a:p>
          <a:p>
            <a:r>
              <a:rPr lang="en-US" dirty="0"/>
              <a:t>Het </a:t>
            </a:r>
            <a:r>
              <a:rPr lang="en-US" dirty="0" err="1"/>
              <a:t>enige</a:t>
            </a:r>
            <a:r>
              <a:rPr lang="en-US" dirty="0"/>
              <a:t> middle wat </a:t>
            </a:r>
            <a:r>
              <a:rPr lang="en-US" dirty="0" err="1"/>
              <a:t>beschermt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SOA’s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zwangerschap</a:t>
            </a:r>
            <a:endParaRPr lang="en-US" dirty="0"/>
          </a:p>
          <a:p>
            <a:r>
              <a:rPr lang="en-US" dirty="0"/>
              <a:t>Je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condoom</a:t>
            </a:r>
            <a:r>
              <a:rPr lang="en-US" dirty="0"/>
              <a:t> maar 1 </a:t>
            </a:r>
            <a:r>
              <a:rPr lang="en-US" dirty="0" err="1"/>
              <a:t>keer</a:t>
            </a:r>
            <a:r>
              <a:rPr lang="en-US" dirty="0"/>
              <a:t> </a:t>
            </a:r>
            <a:r>
              <a:rPr lang="en-US" dirty="0" err="1"/>
              <a:t>gebruiken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95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FE428-2035-44A2-91DB-D84A7F82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Mannen</a:t>
            </a:r>
            <a:r>
              <a:rPr lang="en-US" dirty="0"/>
              <a:t> </a:t>
            </a:r>
            <a:r>
              <a:rPr lang="en-US" dirty="0" err="1"/>
              <a:t>condoom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53FAA9D-20FE-4791-9DC1-BCC50CA29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497" y="1778696"/>
            <a:ext cx="7188774" cy="4101404"/>
          </a:xfrm>
        </p:spPr>
      </p:pic>
    </p:spTree>
    <p:extLst>
      <p:ext uri="{BB962C8B-B14F-4D97-AF65-F5344CB8AC3E}">
        <p14:creationId xmlns:p14="http://schemas.microsoft.com/office/powerpoint/2010/main" val="247015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25533-B646-4141-BAF6-C814DC76B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Vrouwen</a:t>
            </a:r>
            <a:r>
              <a:rPr lang="en-US" dirty="0"/>
              <a:t> </a:t>
            </a:r>
            <a:r>
              <a:rPr lang="en-US" dirty="0" err="1"/>
              <a:t>condoom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C429589-4C04-4804-8CC2-43E006E95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5250" y="2487612"/>
            <a:ext cx="7410450" cy="3190875"/>
          </a:xfrm>
        </p:spPr>
      </p:pic>
    </p:spTree>
    <p:extLst>
      <p:ext uri="{BB962C8B-B14F-4D97-AF65-F5344CB8AC3E}">
        <p14:creationId xmlns:p14="http://schemas.microsoft.com/office/powerpoint/2010/main" val="2517526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472FB-B7C8-4D97-B6F9-7D29FDBE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pil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2E0650-5B23-4034-AA59-2596CD006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anticonceptiepil</a:t>
            </a:r>
            <a:endParaRPr lang="en-US" dirty="0"/>
          </a:p>
          <a:p>
            <a:r>
              <a:rPr lang="en-US" dirty="0" err="1"/>
              <a:t>Werkt</a:t>
            </a:r>
            <a:r>
              <a:rPr lang="en-US" dirty="0"/>
              <a:t> via hormone</a:t>
            </a:r>
          </a:p>
          <a:p>
            <a:r>
              <a:rPr lang="en-US" dirty="0"/>
              <a:t>Je </a:t>
            </a:r>
            <a:r>
              <a:rPr lang="en-US" dirty="0" err="1"/>
              <a:t>neemt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pil</a:t>
            </a:r>
            <a:r>
              <a:rPr lang="en-US" dirty="0"/>
              <a:t> 3 </a:t>
            </a:r>
            <a:r>
              <a:rPr lang="en-US" dirty="0" err="1"/>
              <a:t>weken</a:t>
            </a:r>
            <a:r>
              <a:rPr lang="en-US" dirty="0"/>
              <a:t> in </a:t>
            </a:r>
            <a:r>
              <a:rPr lang="en-US" dirty="0" err="1"/>
              <a:t>daarna</a:t>
            </a:r>
            <a:r>
              <a:rPr lang="en-US" dirty="0"/>
              <a:t> stop je met de </a:t>
            </a:r>
            <a:r>
              <a:rPr lang="en-US" dirty="0" err="1"/>
              <a:t>pil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1 week</a:t>
            </a:r>
          </a:p>
          <a:p>
            <a:r>
              <a:rPr lang="en-US" dirty="0"/>
              <a:t>Die week </a:t>
            </a:r>
            <a:r>
              <a:rPr lang="en-US" dirty="0" err="1"/>
              <a:t>heet</a:t>
            </a:r>
            <a:r>
              <a:rPr lang="en-US" dirty="0"/>
              <a:t> de </a:t>
            </a:r>
            <a:r>
              <a:rPr lang="en-US" dirty="0" err="1"/>
              <a:t>stopweek</a:t>
            </a:r>
            <a:endParaRPr lang="en-US" dirty="0"/>
          </a:p>
          <a:p>
            <a:r>
              <a:rPr lang="en-US" dirty="0"/>
              <a:t>Je word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gewoon</a:t>
            </a:r>
            <a:r>
              <a:rPr lang="en-US" dirty="0"/>
              <a:t> </a:t>
            </a:r>
            <a:r>
              <a:rPr lang="en-US" dirty="0" err="1"/>
              <a:t>ongestelt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DE7B382-63AE-4112-8D63-62663726A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905" y="382385"/>
            <a:ext cx="2502744" cy="258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9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530C0-A688-4ECE-92C9-F038C9E8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prikpil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6CD72F-B6D3-42E5-85DF-DDC658CDA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Werkt</a:t>
            </a:r>
            <a:r>
              <a:rPr lang="en-US" dirty="0"/>
              <a:t> </a:t>
            </a:r>
            <a:r>
              <a:rPr lang="en-US" dirty="0" err="1"/>
              <a:t>bijna</a:t>
            </a:r>
            <a:r>
              <a:rPr lang="en-US" dirty="0"/>
              <a:t> het </a:t>
            </a:r>
            <a:r>
              <a:rPr lang="en-US" dirty="0" err="1"/>
              <a:t>zelfde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de </a:t>
            </a:r>
            <a:r>
              <a:rPr lang="en-US" dirty="0" err="1"/>
              <a:t>pil</a:t>
            </a:r>
            <a:endParaRPr lang="en-US" dirty="0"/>
          </a:p>
          <a:p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per 3 </a:t>
            </a:r>
            <a:r>
              <a:rPr lang="en-US" dirty="0" err="1"/>
              <a:t>maanden</a:t>
            </a:r>
            <a:r>
              <a:rPr lang="en-US" dirty="0"/>
              <a:t> </a:t>
            </a:r>
            <a:r>
              <a:rPr lang="en-US" dirty="0" err="1"/>
              <a:t>afgegeven</a:t>
            </a:r>
            <a:endParaRPr lang="en-US" dirty="0"/>
          </a:p>
          <a:p>
            <a:r>
              <a:rPr lang="en-US" dirty="0"/>
              <a:t>Kan </a:t>
            </a:r>
            <a:r>
              <a:rPr lang="en-US" dirty="0" err="1"/>
              <a:t>aleen</a:t>
            </a:r>
            <a:r>
              <a:rPr lang="en-US" dirty="0"/>
              <a:t> door de </a:t>
            </a:r>
            <a:r>
              <a:rPr lang="en-US" dirty="0" err="1"/>
              <a:t>huisharts</a:t>
            </a:r>
            <a:r>
              <a:rPr lang="en-US" dirty="0"/>
              <a:t> </a:t>
            </a:r>
            <a:r>
              <a:rPr lang="en-US" dirty="0" err="1"/>
              <a:t>gedaan</a:t>
            </a:r>
            <a:r>
              <a:rPr lang="en-US" dirty="0"/>
              <a:t> </a:t>
            </a:r>
            <a:r>
              <a:rPr lang="en-US" dirty="0" err="1"/>
              <a:t>worden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menstruatie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minder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neemt</a:t>
            </a:r>
            <a:r>
              <a:rPr lang="en-US" dirty="0"/>
              <a:t> het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af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400638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7C5927DBCD094E9366F15B570DC0E4" ma:contentTypeVersion="6" ma:contentTypeDescription="Een nieuw document maken." ma:contentTypeScope="" ma:versionID="15e7a2ee685dc71ee592e93b7d31986e">
  <xsd:schema xmlns:xsd="http://www.w3.org/2001/XMLSchema" xmlns:xs="http://www.w3.org/2001/XMLSchema" xmlns:p="http://schemas.microsoft.com/office/2006/metadata/properties" xmlns:ns3="95eec5a7-39af-4478-ac3b-3bb7b3563572" xmlns:ns4="ac668a5e-a364-44e7-b732-a9045d70720a" targetNamespace="http://schemas.microsoft.com/office/2006/metadata/properties" ma:root="true" ma:fieldsID="fe6ada0e544aa9c7c8ba92a47cd7980f" ns3:_="" ns4:_="">
    <xsd:import namespace="95eec5a7-39af-4478-ac3b-3bb7b3563572"/>
    <xsd:import namespace="ac668a5e-a364-44e7-b732-a9045d7072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ec5a7-39af-4478-ac3b-3bb7b35635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68a5e-a364-44e7-b732-a9045d7072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013F6F-988B-48BC-AFA6-C669ADFEAFD1}">
  <ds:schemaRefs>
    <ds:schemaRef ds:uri="http://purl.org/dc/terms/"/>
    <ds:schemaRef ds:uri="95eec5a7-39af-4478-ac3b-3bb7b356357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c668a5e-a364-44e7-b732-a9045d70720a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387618-D20E-47A5-9A02-5C47E50B41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DB6544-09E8-4403-B21C-87BEE32446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eec5a7-39af-4478-ac3b-3bb7b3563572"/>
    <ds:schemaRef ds:uri="ac668a5e-a364-44e7-b732-a9045d7072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23</TotalTime>
  <Words>286</Words>
  <Application>Microsoft Office PowerPoint</Application>
  <PresentationFormat>Breedbeeld</PresentationFormat>
  <Paragraphs>49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Impact</vt:lpstr>
      <vt:lpstr>Badge</vt:lpstr>
      <vt:lpstr>Thema 2  basisstof 8</vt:lpstr>
      <vt:lpstr>geboorteregeling</vt:lpstr>
      <vt:lpstr>Periodieken onthouding</vt:lpstr>
      <vt:lpstr>Voor het zingen de kerk uit</vt:lpstr>
      <vt:lpstr>condoom</vt:lpstr>
      <vt:lpstr>Mannen condoom</vt:lpstr>
      <vt:lpstr>Vrouwen condoom</vt:lpstr>
      <vt:lpstr>De pil</vt:lpstr>
      <vt:lpstr>prikpil</vt:lpstr>
      <vt:lpstr>nuvaring</vt:lpstr>
      <vt:lpstr>spraaltje</vt:lpstr>
      <vt:lpstr>sterilisatie</vt:lpstr>
      <vt:lpstr>Steriliatie vrouw</vt:lpstr>
      <vt:lpstr>Morning after-pil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2  basisstof 8</dc:title>
  <dc:creator>Sjoerd Paauwe</dc:creator>
  <cp:lastModifiedBy>Sjoerd</cp:lastModifiedBy>
  <cp:revision>3</cp:revision>
  <dcterms:created xsi:type="dcterms:W3CDTF">2020-12-12T20:54:20Z</dcterms:created>
  <dcterms:modified xsi:type="dcterms:W3CDTF">2020-12-12T21:18:59Z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0x010100977C5927DBCD094E9366F15B570DC0E4</vt:lpwstr>
  </property>
</Properties>
</file>